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58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35AE7-DF2B-60BA-788A-B842E1A20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328A5F-0241-3406-E629-4CF2D9DE9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E3339-6FA1-9821-4529-A9FEBCCA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5 Mar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97DC0-E2D3-B34E-5A07-CAF82986B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43B78-F486-6DBC-5720-5CC409BE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1954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CC26D-8E32-4F3F-C380-702C874E0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930C38-E141-BADA-5A4C-67229564C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0F5C3-CF7B-B424-755F-DFDD45156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5 Mar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0B772-D802-32EB-C407-F93EAA61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A25F5-20FD-5ABC-71E2-064C330FC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2349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78DAAD-33B7-38D2-8D07-D02B9D852F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DDDB50-5CE6-99C0-E37A-B5CF3EAD1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A0AB7-8531-6238-F0A9-58393384E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5 Mar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DA8B7-4FFC-EE5F-BE9D-C232F39E9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3CEAD-FCCD-7CBD-AE45-1BBF692B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574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C4659-6C8C-11AA-E924-97B61E1E7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F6567-AB73-8E2A-1D40-7D25A897B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45015-8EC0-C78F-8840-AA17115B4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5 Mar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62E49-4C6D-93D9-5D4F-F36364C1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534B6-9DA5-7927-320F-B5643F631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8511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0B18E-1E85-B3A7-ED48-68DC649A6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28F60-EEFF-2C46-F276-85980F970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756FE-87D7-02C2-05C1-DF4ED00D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5 Mar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87978-2748-509A-FC23-7B423244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B762D-0A51-AB7C-AEA8-1A49B9AF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0648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15C1-9EE2-3EFD-F100-DF1584AB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C8960-5553-641A-2A9E-E6C72FDB7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2132E-FF76-D8CA-2BA2-5E9DDC327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12D27-CD64-B243-143A-2D722810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5 Mar 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934FD-A0FF-157E-D5F6-05BF0FFE5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350EF-FC79-8060-2617-DB5C5776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2081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E1DB-2CEA-62B3-C70F-AF9B321B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32369-FD0F-99AA-E998-1109746F8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C2C-17A2-65C4-408E-37B538560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723D94-DBDF-D511-32F6-0F91F175E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DD3523-FC75-53DD-AAD7-13E04B87D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EDAF12-AFF8-C857-9816-0F65BD1D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5 Mar 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41F997-84A6-D2AF-9F0E-ABCB13F8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62FA1D-B1AC-F5CD-8408-F7125639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5649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DE0FB-38D4-A6CD-6F40-ECA36B80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E1575-455A-CE70-E67B-C000AD840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5 Mar 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A5F33-4E1E-FEF7-48EF-64BA53FA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996D-D64D-BAF5-4F51-AAE9461B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9072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E4A0CB-B763-40EA-C749-55A8EE4A1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5 Mar 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3FA20-923C-B5A6-C799-52BA06034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E8B81-0077-1DCB-C5D7-B9A742D8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918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20F15-84F5-A83B-364B-1D908A847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5D33-4D0B-5F84-A182-B21ED6750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50E3A-024B-D02C-DE8B-A6F8EEA5F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86335-BE2C-BC13-70F1-8F7756C5C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5 Mar 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C60F4-E053-9741-1B51-8A6263B66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75044-9248-9B88-56CF-8F1759E7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1616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EBCAB-9CBD-D7C4-9240-AA198D8EF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C12237-C4E9-4DED-7EB9-1454238F7F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56B322-F65D-659C-08CA-063C91A4A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0B22D-1216-9EA7-331C-0101A9E46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5 Mar 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07E9D-CFFF-F592-500D-73B3707F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D8C9E-4CF3-2834-221D-668DB7629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1853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01DE9C-338C-5075-5744-5E6232904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D4C9-7B58-CC80-DB38-E363945D3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04A28-43E8-2658-DBCD-30ECD44CEA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B00E2E-5310-4A7E-9746-22F330A95850}" type="datetimeFigureOut">
              <a:rPr lang="en-AE" smtClean="0"/>
              <a:t>5 Mar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96655-1942-9579-87F0-F0F407D2C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308FA-57F5-611E-F49E-ED1ECB52A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3451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9950B-BC1A-C7DF-83E3-AA6444A38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ml-IN" sz="3600" b="1" dirty="0"/>
              <a:t>ഹല്ലേലുയ്യാ ഗീതം പാടും ഞാന്‍ </a:t>
            </a:r>
            <a:br>
              <a:rPr lang="en-US" sz="3600" b="1" dirty="0"/>
            </a:br>
            <a:r>
              <a:rPr lang="ml-IN" sz="3600" b="1" dirty="0"/>
              <a:t>അല്ലലെല്ലാം മാറിപോകുമേ</a:t>
            </a:r>
            <a:br>
              <a:rPr lang="ml-IN" sz="3600" b="1" dirty="0"/>
            </a:br>
            <a:r>
              <a:rPr lang="ml-IN" sz="3600" b="1" dirty="0"/>
              <a:t>കര്‍ത്തന്‍ വാനില്‍ വെളിപ്പെടുമ്പോള്‍ കണ്ണീരെല്ലാം നീങ്ങിപ്പോയിടും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B8D97D-D1A7-0911-DDAA-738280CFE474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err="1"/>
              <a:t>Halleluyyaa</a:t>
            </a:r>
            <a:r>
              <a:rPr lang="en-US" sz="3600" dirty="0"/>
              <a:t> </a:t>
            </a:r>
            <a:r>
              <a:rPr lang="en-US" sz="3600" dirty="0" err="1"/>
              <a:t>geetham</a:t>
            </a:r>
            <a:r>
              <a:rPr lang="en-US" sz="3600" dirty="0"/>
              <a:t> </a:t>
            </a:r>
            <a:r>
              <a:rPr lang="en-US" sz="3600" dirty="0" err="1"/>
              <a:t>paadum</a:t>
            </a:r>
            <a:r>
              <a:rPr lang="en-US" sz="3600" dirty="0"/>
              <a:t> </a:t>
            </a:r>
            <a:r>
              <a:rPr lang="en-US" sz="3600" dirty="0" err="1"/>
              <a:t>njaan</a:t>
            </a:r>
            <a:endParaRPr lang="en-US" sz="3600" dirty="0"/>
          </a:p>
          <a:p>
            <a:pPr algn="l"/>
            <a:r>
              <a:rPr lang="en-US" sz="3600" dirty="0" err="1"/>
              <a:t>Allelellaam</a:t>
            </a:r>
            <a:r>
              <a:rPr lang="en-US" sz="3600" dirty="0"/>
              <a:t> </a:t>
            </a:r>
            <a:r>
              <a:rPr lang="en-US" sz="3600" dirty="0" err="1"/>
              <a:t>maaripokume</a:t>
            </a:r>
            <a:endParaRPr lang="en-US" sz="3600" dirty="0"/>
          </a:p>
          <a:p>
            <a:pPr algn="l"/>
            <a:r>
              <a:rPr lang="en-US" sz="3600" dirty="0" err="1"/>
              <a:t>Karthan</a:t>
            </a:r>
            <a:r>
              <a:rPr lang="en-US" sz="3600" dirty="0"/>
              <a:t> </a:t>
            </a:r>
            <a:r>
              <a:rPr lang="en-US" sz="3600" dirty="0" err="1"/>
              <a:t>vaanil</a:t>
            </a:r>
            <a:r>
              <a:rPr lang="en-US" sz="3600" dirty="0"/>
              <a:t> </a:t>
            </a:r>
            <a:r>
              <a:rPr lang="en-US" sz="3600" dirty="0" err="1"/>
              <a:t>velippedumbol</a:t>
            </a:r>
            <a:endParaRPr lang="en-US" sz="3600" dirty="0"/>
          </a:p>
          <a:p>
            <a:pPr algn="l"/>
            <a:r>
              <a:rPr lang="en-US" sz="3600" dirty="0" err="1"/>
              <a:t>Kanneerellaam</a:t>
            </a:r>
            <a:r>
              <a:rPr lang="en-US" sz="3600" dirty="0"/>
              <a:t> </a:t>
            </a:r>
            <a:r>
              <a:rPr lang="en-US" sz="3600" dirty="0" err="1"/>
              <a:t>neengippoyidum</a:t>
            </a:r>
            <a:endParaRPr lang="en-AE" sz="3600" dirty="0"/>
          </a:p>
        </p:txBody>
      </p:sp>
    </p:spTree>
    <p:extLst>
      <p:ext uri="{BB962C8B-B14F-4D97-AF65-F5344CB8AC3E}">
        <p14:creationId xmlns:p14="http://schemas.microsoft.com/office/powerpoint/2010/main" val="4174837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8E3105-17CF-9900-5670-8AC920734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60A8F-DFE9-C3D2-9295-26EE3CC0CB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ml-IN" sz="3600" b="1" dirty="0"/>
              <a:t>എന്നേശുവിന്‍ പൊന്മുഖം കാണും </a:t>
            </a:r>
            <a:br>
              <a:rPr lang="en-US" sz="3600" b="1" dirty="0"/>
            </a:br>
            <a:r>
              <a:rPr lang="ml-IN" sz="3600" b="1" dirty="0"/>
              <a:t>മുമ്പേ പോയ പ്രിയരെ കാണും</a:t>
            </a:r>
            <a:br>
              <a:rPr lang="ml-IN" sz="3600" b="1" dirty="0"/>
            </a:br>
            <a:r>
              <a:rPr lang="ml-IN" sz="3600" b="1" dirty="0"/>
              <a:t>കോടാ കോടി ശുദ്ധരെ കാണും </a:t>
            </a:r>
            <a:br>
              <a:rPr lang="en-US" sz="3600" b="1" dirty="0"/>
            </a:br>
            <a:r>
              <a:rPr lang="ml-IN" sz="3600" b="1" dirty="0"/>
              <a:t>എന്നും കണ്ടങ്ങാനന്ദിച്ചിടും-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60935AA-3DBF-D22F-E8BC-CD5830DCE59B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err="1"/>
              <a:t>Enneshuvin</a:t>
            </a:r>
            <a:r>
              <a:rPr lang="en-US" sz="3600" dirty="0"/>
              <a:t> </a:t>
            </a:r>
            <a:r>
              <a:rPr lang="en-US" sz="3600" dirty="0" err="1"/>
              <a:t>pomugham</a:t>
            </a:r>
            <a:r>
              <a:rPr lang="en-US" sz="3600" dirty="0"/>
              <a:t> </a:t>
            </a:r>
            <a:r>
              <a:rPr lang="en-US" sz="3600" dirty="0" err="1"/>
              <a:t>kaanum</a:t>
            </a:r>
            <a:endParaRPr lang="en-US" sz="3600" dirty="0"/>
          </a:p>
          <a:p>
            <a:pPr algn="l"/>
            <a:r>
              <a:rPr lang="en-US" sz="3600" dirty="0" err="1"/>
              <a:t>Munbe</a:t>
            </a:r>
            <a:r>
              <a:rPr lang="en-US" sz="3600" dirty="0"/>
              <a:t> </a:t>
            </a:r>
            <a:r>
              <a:rPr lang="en-US" sz="3600" dirty="0" err="1"/>
              <a:t>poya</a:t>
            </a:r>
            <a:r>
              <a:rPr lang="en-US" sz="3600" dirty="0"/>
              <a:t> </a:t>
            </a:r>
            <a:r>
              <a:rPr lang="en-US" sz="3600" dirty="0" err="1"/>
              <a:t>priyare</a:t>
            </a:r>
            <a:r>
              <a:rPr lang="en-US" sz="3600" dirty="0"/>
              <a:t> </a:t>
            </a:r>
            <a:r>
              <a:rPr lang="en-US" sz="3600" dirty="0" err="1"/>
              <a:t>kaanum</a:t>
            </a:r>
            <a:endParaRPr lang="en-US" sz="3600" dirty="0"/>
          </a:p>
          <a:p>
            <a:pPr algn="l"/>
            <a:r>
              <a:rPr lang="en-US" sz="3600" dirty="0" err="1"/>
              <a:t>Kodaa</a:t>
            </a:r>
            <a:r>
              <a:rPr lang="en-US" sz="3600" dirty="0"/>
              <a:t> </a:t>
            </a:r>
            <a:r>
              <a:rPr lang="en-US" sz="3600" dirty="0" err="1"/>
              <a:t>kodi</a:t>
            </a:r>
            <a:r>
              <a:rPr lang="en-US" sz="3600" dirty="0"/>
              <a:t> </a:t>
            </a:r>
            <a:r>
              <a:rPr lang="en-US" sz="3600" dirty="0" err="1"/>
              <a:t>shudhare</a:t>
            </a:r>
            <a:r>
              <a:rPr lang="en-US" sz="3600" dirty="0"/>
              <a:t> </a:t>
            </a:r>
            <a:r>
              <a:rPr lang="en-US" sz="3600" dirty="0" err="1"/>
              <a:t>kaanum</a:t>
            </a:r>
            <a:endParaRPr lang="en-US" sz="3600" dirty="0"/>
          </a:p>
          <a:p>
            <a:pPr algn="l"/>
            <a:r>
              <a:rPr lang="en-US" sz="3600" dirty="0" err="1"/>
              <a:t>Ennum</a:t>
            </a:r>
            <a:r>
              <a:rPr lang="en-US" sz="3600" dirty="0"/>
              <a:t> </a:t>
            </a:r>
            <a:r>
              <a:rPr lang="en-US" sz="3600" dirty="0" err="1"/>
              <a:t>kandangaanandichidum</a:t>
            </a:r>
            <a:endParaRPr lang="en-AE" sz="3600" dirty="0"/>
          </a:p>
        </p:txBody>
      </p:sp>
    </p:spTree>
    <p:extLst>
      <p:ext uri="{BB962C8B-B14F-4D97-AF65-F5344CB8AC3E}">
        <p14:creationId xmlns:p14="http://schemas.microsoft.com/office/powerpoint/2010/main" val="1764834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0F83E5-6736-751E-A950-BC0A937E3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4A41E-1A02-94D0-83EF-23B1EF233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ml-IN" sz="3600" b="1" dirty="0"/>
              <a:t>രോഗം ദുഃഖം നിന്ദയുമില്ല </a:t>
            </a:r>
            <a:br>
              <a:rPr lang="en-US" sz="3600" b="1" dirty="0"/>
            </a:br>
            <a:r>
              <a:rPr lang="ml-IN" sz="3600" b="1" dirty="0"/>
              <a:t>രാത്രി ശാപം അവിടെയില്ല</a:t>
            </a:r>
            <a:br>
              <a:rPr lang="ml-IN" sz="3600" b="1" dirty="0"/>
            </a:br>
            <a:r>
              <a:rPr lang="ml-IN" sz="3600" b="1" dirty="0"/>
              <a:t>നീതിസൂര്യന്‍ യേശുവിന്‍ രാജ്യേ </a:t>
            </a:r>
            <a:br>
              <a:rPr lang="en-US" sz="3600" b="1" dirty="0"/>
            </a:br>
            <a:r>
              <a:rPr lang="ml-IN" sz="3600" b="1" dirty="0"/>
              <a:t>രാജാക്കളായ് കൂടെ വാഴുമേ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88382D1-54CC-662A-765A-41B51EE41774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err="1"/>
              <a:t>Rogam</a:t>
            </a:r>
            <a:r>
              <a:rPr lang="en-US" sz="3600" dirty="0"/>
              <a:t> </a:t>
            </a:r>
            <a:r>
              <a:rPr lang="en-US" sz="3600" dirty="0" err="1"/>
              <a:t>dugham</a:t>
            </a:r>
            <a:r>
              <a:rPr lang="en-US" sz="3600" dirty="0"/>
              <a:t> </a:t>
            </a:r>
            <a:r>
              <a:rPr lang="en-US" sz="3600" dirty="0" err="1"/>
              <a:t>nindayumilla</a:t>
            </a:r>
            <a:endParaRPr lang="en-US" sz="3600" dirty="0"/>
          </a:p>
          <a:p>
            <a:pPr algn="l"/>
            <a:r>
              <a:rPr lang="en-US" sz="3600" dirty="0" err="1"/>
              <a:t>Raathri</a:t>
            </a:r>
            <a:r>
              <a:rPr lang="en-US" sz="3600" dirty="0"/>
              <a:t> </a:t>
            </a:r>
            <a:r>
              <a:rPr lang="en-US" sz="3600" dirty="0" err="1"/>
              <a:t>shaapam</a:t>
            </a:r>
            <a:r>
              <a:rPr lang="en-US" sz="3600" dirty="0"/>
              <a:t> </a:t>
            </a:r>
            <a:r>
              <a:rPr lang="en-US" sz="3600" dirty="0" err="1"/>
              <a:t>avideyilla</a:t>
            </a:r>
            <a:endParaRPr lang="en-US" sz="3600" dirty="0"/>
          </a:p>
          <a:p>
            <a:pPr algn="l"/>
            <a:r>
              <a:rPr lang="en-US" sz="3600" dirty="0" err="1"/>
              <a:t>Neethisooryan</a:t>
            </a:r>
            <a:r>
              <a:rPr lang="en-US" sz="3600" dirty="0"/>
              <a:t> </a:t>
            </a:r>
            <a:r>
              <a:rPr lang="en-US" sz="3600" dirty="0" err="1"/>
              <a:t>yeshuvin</a:t>
            </a:r>
            <a:r>
              <a:rPr lang="en-US" sz="3600" dirty="0"/>
              <a:t> </a:t>
            </a:r>
            <a:r>
              <a:rPr lang="en-US" sz="3600" dirty="0" err="1"/>
              <a:t>raajye</a:t>
            </a:r>
            <a:endParaRPr lang="en-US" sz="3600" dirty="0"/>
          </a:p>
          <a:p>
            <a:pPr algn="l"/>
            <a:r>
              <a:rPr lang="en-US" sz="3600" dirty="0" err="1"/>
              <a:t>Raajaakkalaay</a:t>
            </a:r>
            <a:r>
              <a:rPr lang="en-US" sz="3600" dirty="0"/>
              <a:t> </a:t>
            </a:r>
            <a:r>
              <a:rPr lang="en-US" sz="3600" dirty="0" err="1"/>
              <a:t>koode</a:t>
            </a:r>
            <a:r>
              <a:rPr lang="en-US" sz="3600" dirty="0"/>
              <a:t> </a:t>
            </a:r>
            <a:r>
              <a:rPr lang="en-US" sz="3600" dirty="0" err="1"/>
              <a:t>vaazhume</a:t>
            </a:r>
            <a:endParaRPr lang="en-AE" sz="3600" dirty="0"/>
          </a:p>
        </p:txBody>
      </p:sp>
    </p:spTree>
    <p:extLst>
      <p:ext uri="{BB962C8B-B14F-4D97-AF65-F5344CB8AC3E}">
        <p14:creationId xmlns:p14="http://schemas.microsoft.com/office/powerpoint/2010/main" val="1144428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169DA3-9230-B4CC-9217-A385FDFDF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3C7A3-AF27-A5F0-A7C5-3A7970B307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ml-IN" sz="3600" b="1" dirty="0"/>
              <a:t>ഇത്ര നല്ല രക്ഷയേ തന്ന </a:t>
            </a:r>
            <a:br>
              <a:rPr lang="en-US" sz="3600" b="1" dirty="0"/>
            </a:br>
            <a:r>
              <a:rPr lang="ml-IN" sz="3600" b="1" dirty="0"/>
              <a:t>സ്വന്തജീവന്‍ യാഗമായ് തന്ന</a:t>
            </a:r>
            <a:br>
              <a:rPr lang="ml-IN" sz="3600" b="1" dirty="0"/>
            </a:br>
            <a:r>
              <a:rPr lang="ml-IN" sz="3600" b="1" dirty="0"/>
              <a:t>യേശുനാഥാ നിന്‍നാമത്തിന് </a:t>
            </a:r>
            <a:br>
              <a:rPr lang="ml-IN" sz="3600" b="1" dirty="0"/>
            </a:br>
            <a:r>
              <a:rPr lang="ml-IN" sz="3600" b="1" dirty="0"/>
              <a:t>നന്ദിയോടെ സ്തോത്രം ചെയ്യും ഞാന്‍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F9B2017-BAB5-E46E-6CCB-8B9D70632EB2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err="1"/>
              <a:t>Ithra</a:t>
            </a:r>
            <a:r>
              <a:rPr lang="en-US" sz="3600" dirty="0"/>
              <a:t> nalla </a:t>
            </a:r>
            <a:r>
              <a:rPr lang="en-US" sz="3600" dirty="0" err="1"/>
              <a:t>rakshaye</a:t>
            </a:r>
            <a:r>
              <a:rPr lang="en-US" sz="3600" dirty="0"/>
              <a:t> </a:t>
            </a:r>
            <a:r>
              <a:rPr lang="en-US" sz="3600" dirty="0" err="1"/>
              <a:t>thanna</a:t>
            </a:r>
            <a:endParaRPr lang="en-US" sz="3600" dirty="0"/>
          </a:p>
          <a:p>
            <a:pPr algn="l"/>
            <a:r>
              <a:rPr lang="en-US" sz="3600" dirty="0" err="1"/>
              <a:t>Swantha</a:t>
            </a:r>
            <a:r>
              <a:rPr lang="en-US" sz="3600" dirty="0"/>
              <a:t> </a:t>
            </a:r>
            <a:r>
              <a:rPr lang="en-US" sz="3600" dirty="0" err="1"/>
              <a:t>jeevan</a:t>
            </a:r>
            <a:r>
              <a:rPr lang="en-US" sz="3600" dirty="0"/>
              <a:t> </a:t>
            </a:r>
            <a:r>
              <a:rPr lang="en-US" sz="3600" dirty="0" err="1"/>
              <a:t>yaagamaay</a:t>
            </a:r>
            <a:r>
              <a:rPr lang="en-US" sz="3600" dirty="0"/>
              <a:t> </a:t>
            </a:r>
            <a:r>
              <a:rPr lang="en-US" sz="3600" dirty="0" err="1"/>
              <a:t>thanna</a:t>
            </a:r>
            <a:endParaRPr lang="en-US" sz="3600" dirty="0"/>
          </a:p>
          <a:p>
            <a:pPr algn="l"/>
            <a:r>
              <a:rPr lang="en-US" sz="3600" dirty="0" err="1"/>
              <a:t>Yeshunaadaa</a:t>
            </a:r>
            <a:r>
              <a:rPr lang="en-US" sz="3600" dirty="0"/>
              <a:t> </a:t>
            </a:r>
            <a:r>
              <a:rPr lang="en-US" sz="3600" dirty="0" err="1"/>
              <a:t>nin</a:t>
            </a:r>
            <a:r>
              <a:rPr lang="en-US" sz="3600" dirty="0"/>
              <a:t> </a:t>
            </a:r>
            <a:r>
              <a:rPr lang="en-US" sz="3600" dirty="0" err="1"/>
              <a:t>naamathine</a:t>
            </a:r>
            <a:endParaRPr lang="en-US" sz="3600" dirty="0"/>
          </a:p>
          <a:p>
            <a:pPr algn="l"/>
            <a:r>
              <a:rPr lang="en-US" sz="3600" dirty="0" err="1"/>
              <a:t>Nandiyode</a:t>
            </a:r>
            <a:r>
              <a:rPr lang="en-US" sz="3600" dirty="0"/>
              <a:t> </a:t>
            </a:r>
            <a:r>
              <a:rPr lang="en-US" sz="3600" dirty="0" err="1"/>
              <a:t>sthothram</a:t>
            </a:r>
            <a:r>
              <a:rPr lang="en-US" sz="3600" dirty="0"/>
              <a:t> </a:t>
            </a:r>
            <a:r>
              <a:rPr lang="en-US" sz="3600" dirty="0" err="1"/>
              <a:t>cheyyum</a:t>
            </a:r>
            <a:r>
              <a:rPr lang="en-US" sz="3600" dirty="0"/>
              <a:t> </a:t>
            </a:r>
            <a:r>
              <a:rPr lang="en-US" sz="3600" dirty="0" err="1"/>
              <a:t>njaan</a:t>
            </a:r>
            <a:r>
              <a:rPr lang="en-US" sz="3600" dirty="0"/>
              <a:t>- </a:t>
            </a:r>
            <a:endParaRPr lang="en-AE" sz="3600" dirty="0"/>
          </a:p>
        </p:txBody>
      </p:sp>
    </p:spTree>
    <p:extLst>
      <p:ext uri="{BB962C8B-B14F-4D97-AF65-F5344CB8AC3E}">
        <p14:creationId xmlns:p14="http://schemas.microsoft.com/office/powerpoint/2010/main" val="3048398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3A70A7-BBAE-E47D-70BB-42A48A8FD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3BAD9-139C-C7D1-BCCC-041B2DC6AC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ml-IN" sz="3600" b="1" dirty="0"/>
              <a:t>ഹല്ലേലുയ്യാ ഗീതം പാടും ഞാന്‍ </a:t>
            </a:r>
            <a:br>
              <a:rPr lang="en-US" sz="3600" b="1" dirty="0"/>
            </a:br>
            <a:r>
              <a:rPr lang="ml-IN" sz="3600" b="1" dirty="0"/>
              <a:t>അല്ലലെല്ലാം മാറിപോകുമേ</a:t>
            </a:r>
            <a:br>
              <a:rPr lang="ml-IN" sz="3600" b="1" dirty="0"/>
            </a:br>
            <a:r>
              <a:rPr lang="ml-IN" sz="3600" b="1" dirty="0"/>
              <a:t>കര്‍ത്തന്‍ വാനില്‍ വെളിപ്പെടുമ്പോള്‍ കണ്ണീരെല്ലാം നീങ്ങിപ്പോയിടും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33218E-F8B1-944E-CE7C-A04A4C7B6194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err="1"/>
              <a:t>Halleluyyaa</a:t>
            </a:r>
            <a:r>
              <a:rPr lang="en-US" sz="3600" dirty="0"/>
              <a:t> </a:t>
            </a:r>
            <a:r>
              <a:rPr lang="en-US" sz="3600" dirty="0" err="1"/>
              <a:t>geetham</a:t>
            </a:r>
            <a:r>
              <a:rPr lang="en-US" sz="3600" dirty="0"/>
              <a:t> </a:t>
            </a:r>
            <a:r>
              <a:rPr lang="en-US" sz="3600" dirty="0" err="1"/>
              <a:t>paadum</a:t>
            </a:r>
            <a:r>
              <a:rPr lang="en-US" sz="3600" dirty="0"/>
              <a:t> </a:t>
            </a:r>
            <a:r>
              <a:rPr lang="en-US" sz="3600" dirty="0" err="1"/>
              <a:t>njaan</a:t>
            </a:r>
            <a:endParaRPr lang="en-US" sz="3600" dirty="0"/>
          </a:p>
          <a:p>
            <a:pPr algn="l"/>
            <a:r>
              <a:rPr lang="en-US" sz="3600" dirty="0" err="1"/>
              <a:t>Allelellaam</a:t>
            </a:r>
            <a:r>
              <a:rPr lang="en-US" sz="3600" dirty="0"/>
              <a:t> </a:t>
            </a:r>
            <a:r>
              <a:rPr lang="en-US" sz="3600" dirty="0" err="1"/>
              <a:t>maaripokume</a:t>
            </a:r>
            <a:endParaRPr lang="en-US" sz="3600" dirty="0"/>
          </a:p>
          <a:p>
            <a:pPr algn="l"/>
            <a:r>
              <a:rPr lang="en-US" sz="3600" dirty="0" err="1"/>
              <a:t>Karthan</a:t>
            </a:r>
            <a:r>
              <a:rPr lang="en-US" sz="3600" dirty="0"/>
              <a:t> </a:t>
            </a:r>
            <a:r>
              <a:rPr lang="en-US" sz="3600" dirty="0" err="1"/>
              <a:t>vaanil</a:t>
            </a:r>
            <a:r>
              <a:rPr lang="en-US" sz="3600" dirty="0"/>
              <a:t> </a:t>
            </a:r>
            <a:r>
              <a:rPr lang="en-US" sz="3600" dirty="0" err="1"/>
              <a:t>velippedumbol</a:t>
            </a:r>
            <a:endParaRPr lang="en-US" sz="3600" dirty="0"/>
          </a:p>
          <a:p>
            <a:pPr algn="l"/>
            <a:r>
              <a:rPr lang="en-US" sz="3600" dirty="0" err="1"/>
              <a:t>Kanneerellaam</a:t>
            </a:r>
            <a:r>
              <a:rPr lang="en-US" sz="3600" dirty="0"/>
              <a:t> </a:t>
            </a:r>
            <a:r>
              <a:rPr lang="en-US" sz="3600" dirty="0" err="1"/>
              <a:t>neengippoyidum</a:t>
            </a:r>
            <a:endParaRPr lang="en-AE" sz="3600" dirty="0"/>
          </a:p>
        </p:txBody>
      </p:sp>
    </p:spTree>
    <p:extLst>
      <p:ext uri="{BB962C8B-B14F-4D97-AF65-F5344CB8AC3E}">
        <p14:creationId xmlns:p14="http://schemas.microsoft.com/office/powerpoint/2010/main" val="3635853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5800C-4999-BFEB-50C3-408BFBD4D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204C4-CE0A-2CF5-1E7C-42E4EA04AB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7999"/>
          </a:xfrm>
          <a:solidFill>
            <a:schemeClr val="tx1"/>
          </a:solidFill>
        </p:spPr>
        <p:txBody>
          <a:bodyPr anchor="ctr">
            <a:normAutofit/>
          </a:bodyPr>
          <a:lstStyle/>
          <a:p>
            <a:pPr algn="l"/>
            <a:r>
              <a:rPr lang="en-US" sz="3200" dirty="0"/>
              <a:t>a</a:t>
            </a:r>
            <a:endParaRPr lang="en-AE" sz="3200" dirty="0"/>
          </a:p>
        </p:txBody>
      </p:sp>
    </p:spTree>
    <p:extLst>
      <p:ext uri="{BB962C8B-B14F-4D97-AF65-F5344CB8AC3E}">
        <p14:creationId xmlns:p14="http://schemas.microsoft.com/office/powerpoint/2010/main" val="1463054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49411-2470-472C-4E97-605A4F4F2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2A0F-6453-8C25-FC78-DF3DA72046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en-US" sz="3200" dirty="0"/>
              <a:t>a</a:t>
            </a:r>
            <a:endParaRPr lang="en-AE" sz="3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761A9FF-BDDE-3AD2-1F36-52BCB278B01A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5614219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a</a:t>
            </a:r>
            <a:endParaRPr lang="en-AE" sz="32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0730A20-43EB-D42A-E08A-BA678EDCECBB}"/>
              </a:ext>
            </a:extLst>
          </p:cNvPr>
          <p:cNvSpPr txBox="1">
            <a:spLocks/>
          </p:cNvSpPr>
          <p:nvPr/>
        </p:nvSpPr>
        <p:spPr>
          <a:xfrm>
            <a:off x="6253316" y="3433917"/>
            <a:ext cx="5614219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a</a:t>
            </a:r>
            <a:endParaRPr lang="en-AE" sz="3200" dirty="0"/>
          </a:p>
        </p:txBody>
      </p:sp>
    </p:spTree>
    <p:extLst>
      <p:ext uri="{BB962C8B-B14F-4D97-AF65-F5344CB8AC3E}">
        <p14:creationId xmlns:p14="http://schemas.microsoft.com/office/powerpoint/2010/main" val="4213077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6CC1FD77-8038-41C7-AA14-AA4AD4A095D8}" vid="{2F7F25FF-BBC2-4C41-B7FD-2F83B45E3FF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Malayalam Songs Template</Template>
  <TotalTime>3</TotalTime>
  <Words>139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ഹല്ലേലുയ്യാ ഗീതം പാടും ഞാന്‍  അല്ലലെല്ലാം മാറിപോകുമേ കര്‍ത്തന്‍ വാനില്‍ വെളിപ്പെടുമ്പോള്‍ കണ്ണീരെല്ലാം നീങ്ങിപ്പോയിടും</vt:lpstr>
      <vt:lpstr>എന്നേശുവിന്‍ പൊന്മുഖം കാണും  മുമ്പേ പോയ പ്രിയരെ കാണും കോടാ കോടി ശുദ്ധരെ കാണും  എന്നും കണ്ടങ്ങാനന്ദിച്ചിടും-</vt:lpstr>
      <vt:lpstr>രോഗം ദുഃഖം നിന്ദയുമില്ല  രാത്രി ശാപം അവിടെയില്ല നീതിസൂര്യന്‍ യേശുവിന്‍ രാജ്യേ  രാജാക്കളായ് കൂടെ വാഴുമേ</vt:lpstr>
      <vt:lpstr>ഇത്ര നല്ല രക്ഷയേ തന്ന  സ്വന്തജീവന്‍ യാഗമായ് തന്ന യേശുനാഥാ നിന്‍നാമത്തിന്  നന്ദിയോടെ സ്തോത്രം ചെയ്യും ഞാന്‍</vt:lpstr>
      <vt:lpstr>ഹല്ലേലുയ്യാ ഗീതം പാടും ഞാന്‍  അല്ലലെല്ലാം മാറിപോകുമേ കര്‍ത്തന്‍ വാനില്‍ വെളിപ്പെടുമ്പോള്‍ കണ്ണീരെല്ലാം നീങ്ങിപ്പോയിടും</vt:lpstr>
      <vt:lpstr>a</vt:lpstr>
      <vt:lpstr>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ഹല്ലേലുയ്യാ ഗീതം പാടും ഞാന്‍</dc:title>
  <dc:subject>1069</dc:subject>
  <dc:creator>Christie Varghese</dc:creator>
  <cp:keywords>Translation Pending</cp:keywords>
  <cp:lastModifiedBy>Christie Varghese</cp:lastModifiedBy>
  <cp:revision>5</cp:revision>
  <dcterms:created xsi:type="dcterms:W3CDTF">2025-03-05T11:13:30Z</dcterms:created>
  <dcterms:modified xsi:type="dcterms:W3CDTF">2025-03-05T11:19:33Z</dcterms:modified>
  <cp:contentStatus/>
</cp:coreProperties>
</file>